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302" r:id="rId3"/>
    <p:sldId id="322" r:id="rId4"/>
    <p:sldId id="323" r:id="rId5"/>
    <p:sldId id="321" r:id="rId6"/>
    <p:sldId id="303" r:id="rId7"/>
    <p:sldId id="28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259" r:id="rId16"/>
    <p:sldId id="310" r:id="rId17"/>
    <p:sldId id="304" r:id="rId18"/>
    <p:sldId id="306" r:id="rId19"/>
    <p:sldId id="305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08" r:id="rId30"/>
    <p:sldId id="309" r:id="rId31"/>
    <p:sldId id="301" r:id="rId32"/>
    <p:sldId id="311" r:id="rId33"/>
    <p:sldId id="30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4"/>
    <p:restoredTop sz="92344"/>
  </p:normalViewPr>
  <p:slideViewPr>
    <p:cSldViewPr snapToGrid="0" snapToObjects="1">
      <p:cViewPr varScale="1">
        <p:scale>
          <a:sx n="120" d="100"/>
          <a:sy n="120" d="100"/>
        </p:scale>
        <p:origin x="155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201A-74FF-2B46-A2D8-0A68BED0BAE6}" type="datetimeFigureOut">
              <a:rPr lang="tr-TR" smtClean="0"/>
              <a:t>10.01.2024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AF23D-747F-5848-8B04-F687F8708F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95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F23D-747F-5848-8B04-F687F8708F4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9260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F23D-747F-5848-8B04-F687F8708F40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112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F23D-747F-5848-8B04-F687F8708F40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6410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F23D-747F-5848-8B04-F687F8708F40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654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F23D-747F-5848-8B04-F687F8708F40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2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F23D-747F-5848-8B04-F687F8708F40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4405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F23D-747F-5848-8B04-F687F8708F40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813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F23D-747F-5848-8B04-F687F8708F40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8231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4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1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7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3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1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0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F505E-636A-F64B-99B0-D19B4F054C66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D20D-3D9D-0646-91CE-DA42C6C7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7BFF375B-A297-3B5C-B4C7-511B84B24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192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7691C89-D065-7A73-E642-0311FCE98A39}"/>
              </a:ext>
            </a:extLst>
          </p:cNvPr>
          <p:cNvSpPr txBox="1"/>
          <p:nvPr/>
        </p:nvSpPr>
        <p:spPr>
          <a:xfrm>
            <a:off x="321906" y="6582730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687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597F98E-EFFD-7F4D-8019-BA73E8C34893}"/>
              </a:ext>
            </a:extLst>
          </p:cNvPr>
          <p:cNvSpPr txBox="1"/>
          <p:nvPr/>
        </p:nvSpPr>
        <p:spPr>
          <a:xfrm>
            <a:off x="321905" y="6494106"/>
            <a:ext cx="454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10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F5229D1-7DC7-D6A6-E33A-8C309507E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1190"/>
            <a:ext cx="9118459" cy="58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597F98E-EFFD-7F4D-8019-BA73E8C34893}"/>
              </a:ext>
            </a:extLst>
          </p:cNvPr>
          <p:cNvSpPr txBox="1"/>
          <p:nvPr/>
        </p:nvSpPr>
        <p:spPr>
          <a:xfrm>
            <a:off x="321905" y="6494106"/>
            <a:ext cx="35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11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37B6B0-626A-B0DD-E82C-91112DDAF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597F98E-EFFD-7F4D-8019-BA73E8C34893}"/>
              </a:ext>
            </a:extLst>
          </p:cNvPr>
          <p:cNvSpPr txBox="1"/>
          <p:nvPr/>
        </p:nvSpPr>
        <p:spPr>
          <a:xfrm>
            <a:off x="321905" y="6494106"/>
            <a:ext cx="35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12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B272831-99BC-0F8A-7999-8C0120FF6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1190"/>
            <a:ext cx="9118459" cy="58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597F98E-EFFD-7F4D-8019-BA73E8C34893}"/>
              </a:ext>
            </a:extLst>
          </p:cNvPr>
          <p:cNvSpPr txBox="1"/>
          <p:nvPr/>
        </p:nvSpPr>
        <p:spPr>
          <a:xfrm>
            <a:off x="321905" y="6494106"/>
            <a:ext cx="35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13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BCB4242-8918-8295-CD8E-18A76C83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10162"/>
            <a:ext cx="9125561" cy="58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597F98E-EFFD-7F4D-8019-BA73E8C34893}"/>
              </a:ext>
            </a:extLst>
          </p:cNvPr>
          <p:cNvSpPr txBox="1"/>
          <p:nvPr/>
        </p:nvSpPr>
        <p:spPr>
          <a:xfrm>
            <a:off x="321905" y="6494106"/>
            <a:ext cx="341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14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4102946-2111-0794-8D08-227CD7337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4402"/>
            <a:ext cx="9144001" cy="65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Orhan-bey-sunum-solunum-22-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F41D4097-3BE2-F347-B73B-429E1A16B12A}"/>
              </a:ext>
            </a:extLst>
          </p:cNvPr>
          <p:cNvSpPr txBox="1"/>
          <p:nvPr/>
        </p:nvSpPr>
        <p:spPr>
          <a:xfrm>
            <a:off x="321906" y="6494106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2567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" y="17418"/>
            <a:ext cx="9143001" cy="6840582"/>
          </a:xfr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613FB6A-E455-F64E-B28A-94A9F36A198D}"/>
              </a:ext>
            </a:extLst>
          </p:cNvPr>
          <p:cNvSpPr txBox="1"/>
          <p:nvPr/>
        </p:nvSpPr>
        <p:spPr>
          <a:xfrm>
            <a:off x="275253" y="650633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222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60179A9-8706-D0D5-06A3-699F97297CB6}"/>
              </a:ext>
            </a:extLst>
          </p:cNvPr>
          <p:cNvSpPr txBox="1"/>
          <p:nvPr/>
        </p:nvSpPr>
        <p:spPr>
          <a:xfrm>
            <a:off x="275253" y="6473932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17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9C7BBBA-3A8E-1A64-16CC-AF164ED7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77" y="0"/>
            <a:ext cx="6799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CC49D9F-D582-A20F-65B1-E1B9BDD2EE4C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18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AB361C6-CF8A-4E49-3058-C9135878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00" y="0"/>
            <a:ext cx="680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1BC3ED8-E10C-AFFC-5279-8C27C045758F}"/>
              </a:ext>
            </a:extLst>
          </p:cNvPr>
          <p:cNvSpPr txBox="1"/>
          <p:nvPr/>
        </p:nvSpPr>
        <p:spPr>
          <a:xfrm>
            <a:off x="275253" y="6447805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19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16AA5C6-A351-8DE9-4363-E4FA9BE64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77" y="0"/>
            <a:ext cx="6799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57"/>
            <a:ext cx="9144000" cy="6957595"/>
          </a:xfr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C7D8F96-685E-8AE2-03F0-8FCF2DEC3ED0}"/>
              </a:ext>
            </a:extLst>
          </p:cNvPr>
          <p:cNvSpPr txBox="1"/>
          <p:nvPr/>
        </p:nvSpPr>
        <p:spPr>
          <a:xfrm>
            <a:off x="348033" y="6504675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47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19B9556-992B-8AE0-30C7-443961342C86}"/>
              </a:ext>
            </a:extLst>
          </p:cNvPr>
          <p:cNvSpPr txBox="1"/>
          <p:nvPr/>
        </p:nvSpPr>
        <p:spPr>
          <a:xfrm>
            <a:off x="275253" y="6447805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20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40E46F1-CC0B-A7EC-3CC0-022FC93F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6" y="0"/>
            <a:ext cx="6803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8197278F-9159-7D05-B8E2-06968C004007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21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3076B08-D5EB-CAC7-1674-0207666D2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38" y="0"/>
            <a:ext cx="680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8CBC175-CC0A-93B1-1914-1555937CE810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22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8EAD955-FC24-7176-F6A5-35CB5ED3D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6" y="0"/>
            <a:ext cx="6803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D9CF023-3B00-5135-D980-F0998C79EFBE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23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2D028F7-C18B-43B4-1E85-BF7E2234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6" y="0"/>
            <a:ext cx="6803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4E256F9F-52E6-BCFB-5250-9B0D30B052C9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24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7EAB580-4D7D-95FF-F910-4D7AFBA0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16" y="0"/>
            <a:ext cx="6803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3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7931689D-388B-D6E6-D673-2FBF23B07F94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25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8EED8D1-01DD-FC44-D8A8-23D1FC70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38" y="0"/>
            <a:ext cx="680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4019C6F3-E9C3-1C4E-0E7B-6FAAA1EF39E5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26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9CAA75B-8E24-0FEE-6733-5B413D305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6" y="0"/>
            <a:ext cx="6803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8FCE2C4-FBF4-957A-C768-95174831E487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27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C0130F-57C5-940E-5EAE-EB4CF63FF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6" y="0"/>
            <a:ext cx="6803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CFD1582-187A-79C8-7A3F-8C86B96E7C96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28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F71D381-1242-D0A5-BD46-2340F924A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77" y="0"/>
            <a:ext cx="6799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" y="0"/>
            <a:ext cx="9143533" cy="6858000"/>
          </a:xfr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6B5960D-E47B-549D-10B9-C3C2B559A632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7193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30DD71E-BFB9-DA5F-D0E9-4E1F0CE76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C7D8F96-685E-8AE2-03F0-8FCF2DEC3ED0}"/>
              </a:ext>
            </a:extLst>
          </p:cNvPr>
          <p:cNvSpPr txBox="1"/>
          <p:nvPr/>
        </p:nvSpPr>
        <p:spPr>
          <a:xfrm>
            <a:off x="348033" y="6504675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5033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91D50DF-C33D-976B-0E19-E809655CD305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0982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739CBA8-47A8-12CC-AB78-1EBA915C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2161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5AF5460-E26A-543D-4671-118DFC3BB90B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229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7836FE6-858C-207C-7919-BD2CA6C3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53" y="10790"/>
            <a:ext cx="8583267" cy="683642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3E5B964-8349-ECB9-D1C5-D7324B2F62EE}"/>
              </a:ext>
            </a:extLst>
          </p:cNvPr>
          <p:cNvSpPr txBox="1"/>
          <p:nvPr/>
        </p:nvSpPr>
        <p:spPr>
          <a:xfrm>
            <a:off x="275253" y="6591033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7785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Orhan-bey-sunum-solunum-22-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2B60662-6351-3343-A1BF-D0C9DC388914}"/>
              </a:ext>
            </a:extLst>
          </p:cNvPr>
          <p:cNvSpPr txBox="1"/>
          <p:nvPr/>
        </p:nvSpPr>
        <p:spPr>
          <a:xfrm>
            <a:off x="321906" y="6494106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9103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C7849BA-5D39-8159-1F8D-6F15730C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C7D8F96-685E-8AE2-03F0-8FCF2DEC3ED0}"/>
              </a:ext>
            </a:extLst>
          </p:cNvPr>
          <p:cNvSpPr txBox="1"/>
          <p:nvPr/>
        </p:nvSpPr>
        <p:spPr>
          <a:xfrm>
            <a:off x="348033" y="6504675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6812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1F921B-4EB2-2DF4-6742-3A92C784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C7D8F96-685E-8AE2-03F0-8FCF2DEC3ED0}"/>
              </a:ext>
            </a:extLst>
          </p:cNvPr>
          <p:cNvSpPr txBox="1"/>
          <p:nvPr/>
        </p:nvSpPr>
        <p:spPr>
          <a:xfrm>
            <a:off x="348033" y="6504675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52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D47F3BCF-E097-678F-F5AE-DDF5AD2CCF7D}"/>
              </a:ext>
            </a:extLst>
          </p:cNvPr>
          <p:cNvSpPr txBox="1"/>
          <p:nvPr/>
        </p:nvSpPr>
        <p:spPr>
          <a:xfrm>
            <a:off x="275253" y="6508768"/>
            <a:ext cx="36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/>
              <a:t>6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E1E1D1B-884F-E0AC-39A3-5A709504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592"/>
            <a:ext cx="9144000" cy="65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597F98E-EFFD-7F4D-8019-BA73E8C34893}"/>
              </a:ext>
            </a:extLst>
          </p:cNvPr>
          <p:cNvSpPr txBox="1"/>
          <p:nvPr/>
        </p:nvSpPr>
        <p:spPr>
          <a:xfrm>
            <a:off x="321906" y="6494106"/>
            <a:ext cx="233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7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A265F90-7687-6D19-55CA-3C2F77F2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5677"/>
            <a:ext cx="9139917" cy="58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597F98E-EFFD-7F4D-8019-BA73E8C34893}"/>
              </a:ext>
            </a:extLst>
          </p:cNvPr>
          <p:cNvSpPr txBox="1"/>
          <p:nvPr/>
        </p:nvSpPr>
        <p:spPr>
          <a:xfrm>
            <a:off x="321906" y="6494106"/>
            <a:ext cx="233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8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5821CB5-EBC1-27F4-7A91-2CB0D0CD5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73948"/>
            <a:ext cx="9144877" cy="59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597F98E-EFFD-7F4D-8019-BA73E8C34893}"/>
              </a:ext>
            </a:extLst>
          </p:cNvPr>
          <p:cNvSpPr txBox="1"/>
          <p:nvPr/>
        </p:nvSpPr>
        <p:spPr>
          <a:xfrm>
            <a:off x="321906" y="6494106"/>
            <a:ext cx="233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9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8FEED65-E428-D2F9-DB5F-2E3D43DC0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2920"/>
            <a:ext cx="9126931" cy="58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41</Words>
  <Application>Microsoft Macintosh PowerPoint</Application>
  <PresentationFormat>Ekran Gösterisi (4:3)</PresentationFormat>
  <Paragraphs>41</Paragraphs>
  <Slides>33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</dc:creator>
  <cp:lastModifiedBy>Microsoft Office User</cp:lastModifiedBy>
  <cp:revision>127</cp:revision>
  <dcterms:created xsi:type="dcterms:W3CDTF">2022-10-07T09:02:05Z</dcterms:created>
  <dcterms:modified xsi:type="dcterms:W3CDTF">2024-01-10T06:39:37Z</dcterms:modified>
</cp:coreProperties>
</file>